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332" r:id="rId6"/>
    <p:sldId id="333" r:id="rId7"/>
    <p:sldId id="328" r:id="rId8"/>
    <p:sldId id="334" r:id="rId9"/>
    <p:sldId id="335" r:id="rId10"/>
    <p:sldId id="336" r:id="rId11"/>
    <p:sldId id="337" r:id="rId12"/>
    <p:sldId id="338" r:id="rId13"/>
    <p:sldId id="339" r:id="rId14"/>
    <p:sldId id="34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e-sfera.hr/dodatni-digitalni-sadrzaji/ad6bdda6-8715-4891-97c7-fc25b9bcab20/" TargetMode="External"/><Relationship Id="rId4" Type="http://schemas.openxmlformats.org/officeDocument/2006/relationships/hyperlink" Target="https://www.e-sfera.hr/dodatni-digitalni-sadrzaji/4e4f92ee-ff87-4e56-ac0f-629195ed125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e4f92ee-ff87-4e56-ac0f-629195ed1259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ordwall.net/resource/260147/what-can-you-do-what-cant-you-do-discuss-with-your-teacher-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2: Time for action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/>
              <a:t>A new pupil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9A03324-3D5A-DFF4-E738-07CEAF34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6" y="1053547"/>
            <a:ext cx="9439275" cy="1828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240D796-0545-48DB-5B37-7167F9F24657}"/>
              </a:ext>
            </a:extLst>
          </p:cNvPr>
          <p:cNvSpPr txBox="1"/>
          <p:nvPr/>
        </p:nvSpPr>
        <p:spPr>
          <a:xfrm>
            <a:off x="715617" y="288235"/>
            <a:ext cx="717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text again and circle the correct answer.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23D185F-06B8-6043-7E21-9BBCC5604374}"/>
              </a:ext>
            </a:extLst>
          </p:cNvPr>
          <p:cNvSpPr/>
          <p:nvPr/>
        </p:nvSpPr>
        <p:spPr>
          <a:xfrm>
            <a:off x="1769165" y="1689652"/>
            <a:ext cx="526774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9AD3FF8-4BF4-1C3A-AAA3-C2192F352051}"/>
              </a:ext>
            </a:extLst>
          </p:cNvPr>
          <p:cNvSpPr/>
          <p:nvPr/>
        </p:nvSpPr>
        <p:spPr>
          <a:xfrm>
            <a:off x="6712226" y="2329070"/>
            <a:ext cx="526774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80C8325-D657-016D-3D27-00E993581E1C}"/>
              </a:ext>
            </a:extLst>
          </p:cNvPr>
          <p:cNvSpPr/>
          <p:nvPr/>
        </p:nvSpPr>
        <p:spPr>
          <a:xfrm>
            <a:off x="2032551" y="2022613"/>
            <a:ext cx="750405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2DECC1-5EA1-735E-0A5E-DADEC92EBBBC}"/>
              </a:ext>
            </a:extLst>
          </p:cNvPr>
          <p:cNvSpPr/>
          <p:nvPr/>
        </p:nvSpPr>
        <p:spPr>
          <a:xfrm>
            <a:off x="2032551" y="2355574"/>
            <a:ext cx="750405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DD57157A-4671-4D26-872A-07335E67448B}"/>
              </a:ext>
            </a:extLst>
          </p:cNvPr>
          <p:cNvSpPr/>
          <p:nvPr/>
        </p:nvSpPr>
        <p:spPr>
          <a:xfrm>
            <a:off x="7333421" y="1709529"/>
            <a:ext cx="750405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657F4E8-9EB4-2DEF-FE3D-FA1E0A6560CD}"/>
              </a:ext>
            </a:extLst>
          </p:cNvPr>
          <p:cNvSpPr/>
          <p:nvPr/>
        </p:nvSpPr>
        <p:spPr>
          <a:xfrm>
            <a:off x="7285485" y="2027583"/>
            <a:ext cx="750405" cy="367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B4F8B84-00A8-70E1-D6DB-6DFA58FD4A99}"/>
              </a:ext>
            </a:extLst>
          </p:cNvPr>
          <p:cNvSpPr txBox="1"/>
          <p:nvPr/>
        </p:nvSpPr>
        <p:spPr>
          <a:xfrm>
            <a:off x="636104" y="3071191"/>
            <a:ext cx="943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In pairs, read the text out loud.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6F9780F1-9B31-5375-DFFA-A3DDB2DB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4" y="3445019"/>
            <a:ext cx="7372143" cy="253616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0578D6E-D813-B741-51EC-124725C17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566" y="5876925"/>
            <a:ext cx="57245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42D4CEF-1202-F6BE-EA57-758ABC92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2343150"/>
            <a:ext cx="8924925" cy="21717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6BD0CFD-C426-D217-157A-EDF2B543514F}"/>
              </a:ext>
            </a:extLst>
          </p:cNvPr>
          <p:cNvSpPr txBox="1"/>
          <p:nvPr/>
        </p:nvSpPr>
        <p:spPr>
          <a:xfrm>
            <a:off x="894522" y="357809"/>
            <a:ext cx="9899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groups.</a:t>
            </a:r>
          </a:p>
          <a:p>
            <a:endParaRPr lang="hr-HR" sz="2400"/>
          </a:p>
          <a:p>
            <a:r>
              <a:rPr lang="hr-HR" sz="2400"/>
              <a:t>What are the pros and cons of modern gadgets?</a:t>
            </a:r>
          </a:p>
          <a:p>
            <a:r>
              <a:rPr lang="hr-HR" sz="2400"/>
              <a:t>The list below can help you.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D31707-199C-0EB0-706F-F7272CDF4AEB}"/>
              </a:ext>
            </a:extLst>
          </p:cNvPr>
          <p:cNvSpPr txBox="1"/>
          <p:nvPr/>
        </p:nvSpPr>
        <p:spPr>
          <a:xfrm>
            <a:off x="1003852" y="4939748"/>
            <a:ext cx="82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Have a class discussion.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2D59334-C8EF-D5E7-2654-6D99F18D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4" y="1055554"/>
            <a:ext cx="4888662" cy="48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2BA17C9-6E71-8961-23F6-E2BE53DE274E}"/>
              </a:ext>
            </a:extLst>
          </p:cNvPr>
          <p:cNvSpPr txBox="1"/>
          <p:nvPr/>
        </p:nvSpPr>
        <p:spPr>
          <a:xfrm>
            <a:off x="407504" y="198783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Complete the tasks in your workbook (pages 26, 27 and 28).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C5CEA3-ECE5-FBA0-A3EC-69E6755E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" y="858112"/>
            <a:ext cx="5992468" cy="31662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5087599-6741-816A-15F5-4AFE13B19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4316067"/>
            <a:ext cx="5362575" cy="23431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DBA6292-3E40-7EEB-A99A-393C592B1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30" y="4048125"/>
            <a:ext cx="106775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F9AB511-5924-5C23-DD4D-9A2C67F8D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4"/>
            <a:ext cx="6109253" cy="439102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BF72F8-4060-7EB2-8969-348C3F82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491983"/>
            <a:ext cx="5886450" cy="2971800"/>
          </a:xfrm>
          <a:prstGeom prst="rect">
            <a:avLst/>
          </a:prstGeom>
          <a:solidFill>
            <a:schemeClr val="bg2">
              <a:alpha val="34000"/>
            </a:schemeClr>
          </a:solidFill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99A5C6E-9356-9EF8-34FA-A412E9CDC1C3}"/>
              </a:ext>
            </a:extLst>
          </p:cNvPr>
          <p:cNvSpPr txBox="1"/>
          <p:nvPr/>
        </p:nvSpPr>
        <p:spPr>
          <a:xfrm>
            <a:off x="526774" y="311094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Can you wash your dad’s car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4173C9E-BA63-C596-9D9B-6E9F8108B831}"/>
              </a:ext>
            </a:extLst>
          </p:cNvPr>
          <p:cNvSpPr txBox="1"/>
          <p:nvPr/>
        </p:nvSpPr>
        <p:spPr>
          <a:xfrm>
            <a:off x="526774" y="3429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Can you make your bed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48FFC7C-D53A-B51F-6018-A07AE02A78D3}"/>
              </a:ext>
            </a:extLst>
          </p:cNvPr>
          <p:cNvSpPr txBox="1"/>
          <p:nvPr/>
        </p:nvSpPr>
        <p:spPr>
          <a:xfrm>
            <a:off x="526774" y="374705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Can you read English books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0EBEEEC-E330-D5DE-3F3A-511FFF753E1B}"/>
              </a:ext>
            </a:extLst>
          </p:cNvPr>
          <p:cNvSpPr txBox="1"/>
          <p:nvPr/>
        </p:nvSpPr>
        <p:spPr>
          <a:xfrm>
            <a:off x="526774" y="406022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Can you carry five bags</a:t>
            </a:r>
          </a:p>
        </p:txBody>
      </p:sp>
    </p:spTree>
    <p:extLst>
      <p:ext uri="{BB962C8B-B14F-4D97-AF65-F5344CB8AC3E}">
        <p14:creationId xmlns:p14="http://schemas.microsoft.com/office/powerpoint/2010/main" val="40346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110C2EC-CFB4-0D56-E46A-67DC7C35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1916" cy="46997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504607-9C73-BDFD-6A8F-7AE113A7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84" y="2022886"/>
            <a:ext cx="7709452" cy="38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B2DDEBB-C3E1-0700-AF0D-68994A847EF9}"/>
              </a:ext>
            </a:extLst>
          </p:cNvPr>
          <p:cNvSpPr txBox="1"/>
          <p:nvPr/>
        </p:nvSpPr>
        <p:spPr>
          <a:xfrm>
            <a:off x="852256" y="609381"/>
            <a:ext cx="960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Imagine there is a new pupil in your class. What would you ask him or her?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CC22F4A-76A8-63C5-F1CA-83400179E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5" y="1946053"/>
            <a:ext cx="6134100" cy="20097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4464C30-8F14-2DCA-F6F1-A7E72C258299}"/>
              </a:ext>
            </a:extLst>
          </p:cNvPr>
          <p:cNvSpPr txBox="1"/>
          <p:nvPr/>
        </p:nvSpPr>
        <p:spPr>
          <a:xfrm>
            <a:off x="3573262" y="4444607"/>
            <a:ext cx="445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Who is the new pupil?</a:t>
            </a:r>
          </a:p>
          <a:p>
            <a:r>
              <a:rPr lang="hr-HR" sz="2400"/>
              <a:t>Where is he from?</a:t>
            </a:r>
          </a:p>
          <a:p>
            <a:r>
              <a:rPr lang="hr-HR" sz="2400"/>
              <a:t>Who else is there in Kevin’s class?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F0E7583-BD00-28AD-A365-B3C24E4F7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035" y="1482422"/>
            <a:ext cx="3219450" cy="356235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6DA6BB3-70FF-5D06-121D-5EB67ADD5773}"/>
              </a:ext>
            </a:extLst>
          </p:cNvPr>
          <p:cNvSpPr/>
          <p:nvPr/>
        </p:nvSpPr>
        <p:spPr>
          <a:xfrm>
            <a:off x="3551068" y="4376691"/>
            <a:ext cx="4500979" cy="125175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21_lesson_7_a_new_pupil_1">
            <a:hlinkClick r:id="" action="ppaction://media"/>
            <a:extLst>
              <a:ext uri="{FF2B5EF4-FFF2-40B4-BE49-F238E27FC236}">
                <a16:creationId xmlns:a16="http://schemas.microsoft.com/office/drawing/2014/main" id="{EDD780CE-9555-ACD4-3FCE-0B5E015D9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25" y="4200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45A0BD1-A933-5602-490F-84960C53FED2}"/>
              </a:ext>
            </a:extLst>
          </p:cNvPr>
          <p:cNvSpPr txBox="1"/>
          <p:nvPr/>
        </p:nvSpPr>
        <p:spPr>
          <a:xfrm>
            <a:off x="355107" y="292963"/>
            <a:ext cx="560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and match.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DD91460-0B06-F876-EE51-3D4EF6FE0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362" y="1123533"/>
            <a:ext cx="7858125" cy="4752975"/>
          </a:xfrm>
          <a:prstGeom prst="rect">
            <a:avLst/>
          </a:prstGeom>
        </p:spPr>
      </p:pic>
      <p:pic>
        <p:nvPicPr>
          <p:cNvPr id="7" name="21_lesson_7_a_new_pupil_1">
            <a:hlinkClick r:id="" action="ppaction://media"/>
            <a:extLst>
              <a:ext uri="{FF2B5EF4-FFF2-40B4-BE49-F238E27FC236}">
                <a16:creationId xmlns:a16="http://schemas.microsoft.com/office/drawing/2014/main" id="{B249E826-D747-543E-4A6E-FF869FB55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01" y="1843997"/>
            <a:ext cx="487363" cy="487363"/>
          </a:xfrm>
          <a:prstGeom prst="rect">
            <a:avLst/>
          </a:prstGeom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AE2C55C0-6993-AAC6-E3F1-F658CDD3602D}"/>
              </a:ext>
            </a:extLst>
          </p:cNvPr>
          <p:cNvCxnSpPr>
            <a:cxnSpLocks/>
          </p:cNvCxnSpPr>
          <p:nvPr/>
        </p:nvCxnSpPr>
        <p:spPr>
          <a:xfrm>
            <a:off x="3950563" y="2006353"/>
            <a:ext cx="2237173" cy="506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5E49859E-B0A7-24A0-F994-924F532A14C5}"/>
              </a:ext>
            </a:extLst>
          </p:cNvPr>
          <p:cNvCxnSpPr>
            <a:cxnSpLocks/>
          </p:cNvCxnSpPr>
          <p:nvPr/>
        </p:nvCxnSpPr>
        <p:spPr>
          <a:xfrm>
            <a:off x="3783367" y="2272684"/>
            <a:ext cx="2404369" cy="7812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2DFBF998-E691-824F-17AC-AA8535211829}"/>
              </a:ext>
            </a:extLst>
          </p:cNvPr>
          <p:cNvCxnSpPr>
            <a:cxnSpLocks/>
          </p:cNvCxnSpPr>
          <p:nvPr/>
        </p:nvCxnSpPr>
        <p:spPr>
          <a:xfrm flipV="1">
            <a:off x="3675355" y="2272684"/>
            <a:ext cx="2512381" cy="2485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3E20D211-6DFE-8FE5-053D-29C5DA6C7BC8}"/>
              </a:ext>
            </a:extLst>
          </p:cNvPr>
          <p:cNvCxnSpPr>
            <a:cxnSpLocks/>
          </p:cNvCxnSpPr>
          <p:nvPr/>
        </p:nvCxnSpPr>
        <p:spPr>
          <a:xfrm flipV="1">
            <a:off x="3858827" y="1740024"/>
            <a:ext cx="2328909" cy="10386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48D53128-DC96-0174-93EC-93B17221150E}"/>
              </a:ext>
            </a:extLst>
          </p:cNvPr>
          <p:cNvCxnSpPr>
            <a:cxnSpLocks/>
          </p:cNvCxnSpPr>
          <p:nvPr/>
        </p:nvCxnSpPr>
        <p:spPr>
          <a:xfrm flipV="1">
            <a:off x="3628008" y="2006353"/>
            <a:ext cx="2559728" cy="1120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267AD47-FE88-761B-27B4-B302FF6283D6}"/>
              </a:ext>
            </a:extLst>
          </p:cNvPr>
          <p:cNvCxnSpPr>
            <a:cxnSpLocks/>
          </p:cNvCxnSpPr>
          <p:nvPr/>
        </p:nvCxnSpPr>
        <p:spPr>
          <a:xfrm>
            <a:off x="3950563" y="3731635"/>
            <a:ext cx="2237173" cy="10192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80F76B18-09E6-D2AF-4AD7-FB62FC1E3076}"/>
              </a:ext>
            </a:extLst>
          </p:cNvPr>
          <p:cNvCxnSpPr>
            <a:cxnSpLocks/>
          </p:cNvCxnSpPr>
          <p:nvPr/>
        </p:nvCxnSpPr>
        <p:spPr>
          <a:xfrm>
            <a:off x="3691631" y="3959345"/>
            <a:ext cx="2496105" cy="5132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7DB0E8F9-CC22-4906-CE42-C73794BB2951}"/>
              </a:ext>
            </a:extLst>
          </p:cNvPr>
          <p:cNvCxnSpPr>
            <a:cxnSpLocks/>
          </p:cNvCxnSpPr>
          <p:nvPr/>
        </p:nvCxnSpPr>
        <p:spPr>
          <a:xfrm flipV="1">
            <a:off x="3812958" y="4215977"/>
            <a:ext cx="2283042" cy="7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F5B8FF83-0B78-C44C-95EF-7FE5C3C595E7}"/>
              </a:ext>
            </a:extLst>
          </p:cNvPr>
          <p:cNvCxnSpPr>
            <a:cxnSpLocks/>
          </p:cNvCxnSpPr>
          <p:nvPr/>
        </p:nvCxnSpPr>
        <p:spPr>
          <a:xfrm flipV="1">
            <a:off x="4309401" y="3495271"/>
            <a:ext cx="1786599" cy="9944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61564833-0746-B2AE-604B-2A8EAB017556}"/>
              </a:ext>
            </a:extLst>
          </p:cNvPr>
          <p:cNvCxnSpPr>
            <a:cxnSpLocks/>
          </p:cNvCxnSpPr>
          <p:nvPr/>
        </p:nvCxnSpPr>
        <p:spPr>
          <a:xfrm flipV="1">
            <a:off x="3813666" y="3804083"/>
            <a:ext cx="2374070" cy="9971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3853E26D-FB17-71A4-4915-1D95A508B2DA}"/>
              </a:ext>
            </a:extLst>
          </p:cNvPr>
          <p:cNvCxnSpPr>
            <a:cxnSpLocks/>
          </p:cNvCxnSpPr>
          <p:nvPr/>
        </p:nvCxnSpPr>
        <p:spPr>
          <a:xfrm>
            <a:off x="5069149" y="5402121"/>
            <a:ext cx="1026851" cy="225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id="{8A011B08-F805-A4E0-9399-ED2BD711E7EB}"/>
              </a:ext>
            </a:extLst>
          </p:cNvPr>
          <p:cNvCxnSpPr>
            <a:cxnSpLocks/>
          </p:cNvCxnSpPr>
          <p:nvPr/>
        </p:nvCxnSpPr>
        <p:spPr>
          <a:xfrm flipV="1">
            <a:off x="5202700" y="5167427"/>
            <a:ext cx="893300" cy="4427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57D861-A21B-68B9-4589-D481C92D8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9" y="1071976"/>
            <a:ext cx="9076290" cy="219808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9AB76B1-74B1-BF20-334E-40F7F0EA2066}"/>
              </a:ext>
            </a:extLst>
          </p:cNvPr>
          <p:cNvSpPr txBox="1"/>
          <p:nvPr/>
        </p:nvSpPr>
        <p:spPr>
          <a:xfrm>
            <a:off x="1152939" y="45943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8AA26B-35D6-911A-AD3B-BC136D888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6" y="970867"/>
            <a:ext cx="11839575" cy="24003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44B9063-BE7F-9D78-74CC-AD5D00128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35" y="3925335"/>
            <a:ext cx="10911576" cy="10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502EC9A-9981-29E6-0C66-5486E201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" y="722035"/>
            <a:ext cx="10677525" cy="41814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9E28BA4-517F-22A1-5230-C328C2CEA52F}"/>
              </a:ext>
            </a:extLst>
          </p:cNvPr>
          <p:cNvSpPr txBox="1"/>
          <p:nvPr/>
        </p:nvSpPr>
        <p:spPr>
          <a:xfrm>
            <a:off x="1123122" y="5108713"/>
            <a:ext cx="969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 Read the true sentences about yourself to your friend and then listen to him / her.</a:t>
            </a:r>
          </a:p>
        </p:txBody>
      </p:sp>
    </p:spTree>
    <p:extLst>
      <p:ext uri="{BB962C8B-B14F-4D97-AF65-F5344CB8AC3E}">
        <p14:creationId xmlns:p14="http://schemas.microsoft.com/office/powerpoint/2010/main" val="27887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47EC465-E0BE-854F-63D2-931E46FC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3" y="714656"/>
            <a:ext cx="8365838" cy="474192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EF9C34-E449-E01C-86B3-B58D89D98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52" y="744877"/>
            <a:ext cx="9286875" cy="32289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66D9CF4-2711-A9BB-2FB0-92D62E430CED}"/>
              </a:ext>
            </a:extLst>
          </p:cNvPr>
          <p:cNvSpPr txBox="1"/>
          <p:nvPr/>
        </p:nvSpPr>
        <p:spPr>
          <a:xfrm>
            <a:off x="3908909" y="5804790"/>
            <a:ext cx="80057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 err="1"/>
              <a:t>Learn</a:t>
            </a:r>
            <a:r>
              <a:rPr lang="hr-HR" sz="2400" i="1" dirty="0"/>
              <a:t> more: </a:t>
            </a:r>
            <a:r>
              <a:rPr lang="hr-HR" sz="2400" i="1" dirty="0" err="1"/>
              <a:t>Practise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sound</a:t>
            </a:r>
            <a:r>
              <a:rPr lang="hr-HR" sz="2400" i="1" dirty="0"/>
              <a:t>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pPr algn="ctr"/>
            <a:r>
              <a:rPr lang="hr-HR" sz="1400" dirty="0">
                <a:hlinkClick r:id="rId4"/>
              </a:rPr>
              <a:t>https://www.e-sfera.hr/dodatni-digitalni-sadrzaji/4e4f92ee-ff87-4e56-ac0f-629195ed1259/</a:t>
            </a:r>
            <a:r>
              <a:rPr lang="hr-HR" sz="1400" dirty="0"/>
              <a:t> </a:t>
            </a:r>
          </a:p>
        </p:txBody>
      </p:sp>
      <p:pic>
        <p:nvPicPr>
          <p:cNvPr id="10" name="Picture 2" descr="Vidi izvornu sliku">
            <a:hlinkClick r:id="rId5"/>
            <a:extLst>
              <a:ext uri="{FF2B5EF4-FFF2-40B4-BE49-F238E27FC236}">
                <a16:creationId xmlns:a16="http://schemas.microsoft.com/office/drawing/2014/main" id="{759A27A4-1737-0627-1FFE-39677651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7" y="418594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AFF9894A-391E-2ACB-8594-7C1E5E4D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15" y="561641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01CEA72-C278-FD5B-7422-40868DE8DFC4}"/>
              </a:ext>
            </a:extLst>
          </p:cNvPr>
          <p:cNvSpPr txBox="1"/>
          <p:nvPr/>
        </p:nvSpPr>
        <p:spPr>
          <a:xfrm>
            <a:off x="1817105" y="2302062"/>
            <a:ext cx="80057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 err="1"/>
              <a:t>Learn</a:t>
            </a:r>
            <a:r>
              <a:rPr lang="hr-HR" sz="2400" i="1" dirty="0"/>
              <a:t> more: How to </a:t>
            </a:r>
            <a:r>
              <a:rPr lang="hr-HR" sz="2400" i="1" dirty="0" err="1"/>
              <a:t>choose</a:t>
            </a:r>
            <a:r>
              <a:rPr lang="hr-HR" sz="2400" i="1" dirty="0"/>
              <a:t> a pet.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https://www.e-sfera.hr/dodatni-digitalni-sadrzaji/4e4f92ee-ff87-4e56-ac0f-629195ed1259/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28DBABB-3409-AEC8-686D-3261854C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99" y="587652"/>
            <a:ext cx="7953375" cy="60007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A8952D5-2BF4-AB54-0896-71B11B6AB91F}"/>
              </a:ext>
            </a:extLst>
          </p:cNvPr>
          <p:cNvSpPr txBox="1"/>
          <p:nvPr/>
        </p:nvSpPr>
        <p:spPr>
          <a:xfrm>
            <a:off x="337281" y="265284"/>
            <a:ext cx="2347196" cy="46166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workbook</a:t>
            </a:r>
            <a:r>
              <a:rPr lang="hr-HR" sz="2400" dirty="0"/>
              <a:t>  p. 26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5286AFB-EC13-76C7-40CB-86459B68FABB}"/>
              </a:ext>
            </a:extLst>
          </p:cNvPr>
          <p:cNvSpPr txBox="1"/>
          <p:nvPr/>
        </p:nvSpPr>
        <p:spPr>
          <a:xfrm>
            <a:off x="4810539" y="1789044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pupil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E82CCB-50FE-4512-AC7F-34EE8D25B73B}"/>
              </a:ext>
            </a:extLst>
          </p:cNvPr>
          <p:cNvSpPr txBox="1"/>
          <p:nvPr/>
        </p:nvSpPr>
        <p:spPr>
          <a:xfrm>
            <a:off x="3442252" y="2156865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6B04666-7167-78DB-329A-0991A312D71E}"/>
              </a:ext>
            </a:extLst>
          </p:cNvPr>
          <p:cNvSpPr txBox="1"/>
          <p:nvPr/>
        </p:nvSpPr>
        <p:spPr>
          <a:xfrm>
            <a:off x="6751983" y="2156865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8933498-D23E-AEBE-EF7A-E6F3F560B6EF}"/>
              </a:ext>
            </a:extLst>
          </p:cNvPr>
          <p:cNvSpPr txBox="1"/>
          <p:nvPr/>
        </p:nvSpPr>
        <p:spPr>
          <a:xfrm>
            <a:off x="3655943" y="2576614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budgie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909284C-5D94-DDB5-36B3-E1524A3FA444}"/>
              </a:ext>
            </a:extLst>
          </p:cNvPr>
          <p:cNvSpPr txBox="1"/>
          <p:nvPr/>
        </p:nvSpPr>
        <p:spPr>
          <a:xfrm>
            <a:off x="6718024" y="2576613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Croatian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8AD58BC-2C4E-E9DC-BCC0-D90F36B3B47A}"/>
              </a:ext>
            </a:extLst>
          </p:cNvPr>
          <p:cNvSpPr txBox="1"/>
          <p:nvPr/>
        </p:nvSpPr>
        <p:spPr>
          <a:xfrm>
            <a:off x="6781387" y="3038278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69519F5-FAE7-CE59-8B3F-14C3B40E5249}"/>
              </a:ext>
            </a:extLst>
          </p:cNvPr>
          <p:cNvSpPr txBox="1"/>
          <p:nvPr/>
        </p:nvSpPr>
        <p:spPr>
          <a:xfrm>
            <a:off x="3453847" y="3429000"/>
            <a:ext cx="1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2496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3CA435B-F76B-DEAF-597F-79F5863E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0" y="17401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638E359-D195-4633-8BB9-EB8C0AE33557}"/>
              </a:ext>
            </a:extLst>
          </p:cNvPr>
          <p:cNvSpPr txBox="1"/>
          <p:nvPr/>
        </p:nvSpPr>
        <p:spPr>
          <a:xfrm>
            <a:off x="3558209" y="258417"/>
            <a:ext cx="7156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do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1400" dirty="0">
                <a:hlinkClick r:id="rId4"/>
              </a:rPr>
              <a:t>https://wordwall.net/resource/260147/what-can-you-do-what-cant-you-do-discuss-with-your-teacher-or</a:t>
            </a:r>
            <a:r>
              <a:rPr lang="hr-HR" sz="1400" dirty="0"/>
              <a:t> </a:t>
            </a:r>
          </a:p>
          <a:p>
            <a:r>
              <a:rPr lang="hr-HR" sz="2400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A95683A-9453-EDA0-7FCB-A12003C0EDF6}"/>
              </a:ext>
            </a:extLst>
          </p:cNvPr>
          <p:cNvSpPr txBox="1"/>
          <p:nvPr/>
        </p:nvSpPr>
        <p:spPr>
          <a:xfrm>
            <a:off x="3931631" y="430747"/>
            <a:ext cx="498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a </a:t>
            </a:r>
            <a:r>
              <a:rPr lang="hr-HR" sz="2400" dirty="0" err="1"/>
              <a:t>mobile</a:t>
            </a:r>
            <a:r>
              <a:rPr lang="hr-HR" sz="2400" dirty="0"/>
              <a:t> </a:t>
            </a:r>
            <a:r>
              <a:rPr lang="hr-HR" sz="2400" dirty="0" err="1"/>
              <a:t>phone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a tablet?</a:t>
            </a:r>
          </a:p>
          <a:p>
            <a:r>
              <a:rPr lang="hr-HR" sz="2400" dirty="0"/>
              <a:t>How </a:t>
            </a:r>
            <a:r>
              <a:rPr lang="hr-HR" sz="2400" dirty="0" err="1"/>
              <a:t>often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use </a:t>
            </a:r>
            <a:r>
              <a:rPr lang="hr-HR" sz="2400" dirty="0" err="1"/>
              <a:t>it</a:t>
            </a:r>
            <a:r>
              <a:rPr lang="hr-HR" sz="2400" dirty="0"/>
              <a:t> /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4126704-461B-C12F-590A-030A382C6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88" y="2031003"/>
            <a:ext cx="8209928" cy="4652982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7B1BFE7-E3D7-EC9E-69C5-4AB4102658C5}"/>
              </a:ext>
            </a:extLst>
          </p:cNvPr>
          <p:cNvSpPr txBox="1"/>
          <p:nvPr/>
        </p:nvSpPr>
        <p:spPr>
          <a:xfrm>
            <a:off x="9004852" y="3568147"/>
            <a:ext cx="2961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 p. 42</a:t>
            </a:r>
          </a:p>
          <a:p>
            <a:endParaRPr lang="hr-HR" sz="2400" dirty="0"/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have</a:t>
            </a:r>
            <a:r>
              <a:rPr lang="hr-HR" sz="2400" dirty="0"/>
              <a:t> a tablet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Adam’s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89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272</Words>
  <Application>Microsoft Office PowerPoint</Application>
  <PresentationFormat>Widescreen</PresentationFormat>
  <Paragraphs>44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2: Time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33</cp:revision>
  <dcterms:created xsi:type="dcterms:W3CDTF">2022-09-17T10:21:00Z</dcterms:created>
  <dcterms:modified xsi:type="dcterms:W3CDTF">2022-10-17T08:14:44Z</dcterms:modified>
</cp:coreProperties>
</file>